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124"/>
    <a:srgbClr val="116443"/>
    <a:srgbClr val="189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75" d="100"/>
          <a:sy n="75" d="100"/>
        </p:scale>
        <p:origin x="113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B81C8DD-E8D9-1A22-F691-02BB2C3FC2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4"/>
          <a:stretch>
            <a:fillRect/>
          </a:stretch>
        </p:blipFill>
        <p:spPr>
          <a:xfrm>
            <a:off x="5607586" y="0"/>
            <a:ext cx="6584414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030A62-DB13-A9AB-F487-CD9CAC9471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893" y="-15710"/>
            <a:ext cx="1812222" cy="20923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89AD6F-B663-A3F0-4E5A-4782F21AB4BA}"/>
              </a:ext>
            </a:extLst>
          </p:cNvPr>
          <p:cNvSpPr txBox="1"/>
          <p:nvPr userDrawn="1"/>
        </p:nvSpPr>
        <p:spPr>
          <a:xfrm>
            <a:off x="160277" y="2391181"/>
            <a:ext cx="5255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116443"/>
                </a:solidFill>
              </a:rPr>
              <a:t>Insert Presentation Title</a:t>
            </a:r>
            <a:endParaRPr lang="en-ZA" sz="2400" b="1" dirty="0">
              <a:solidFill>
                <a:srgbClr val="11644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187D40-C229-DE20-2C01-D61C8E9C7A4C}"/>
              </a:ext>
            </a:extLst>
          </p:cNvPr>
          <p:cNvSpPr txBox="1"/>
          <p:nvPr userDrawn="1"/>
        </p:nvSpPr>
        <p:spPr>
          <a:xfrm>
            <a:off x="154481" y="4583017"/>
            <a:ext cx="5255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116443"/>
                </a:solidFill>
              </a:rPr>
              <a:t>Insert author/s and affiliations</a:t>
            </a:r>
            <a:endParaRPr lang="en-ZA" dirty="0">
              <a:solidFill>
                <a:srgbClr val="116443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A031C2-2B3F-8A8B-8139-91D9173AB9E3}"/>
              </a:ext>
            </a:extLst>
          </p:cNvPr>
          <p:cNvSpPr/>
          <p:nvPr userDrawn="1"/>
        </p:nvSpPr>
        <p:spPr>
          <a:xfrm>
            <a:off x="160277" y="2126891"/>
            <a:ext cx="5255046" cy="45719"/>
          </a:xfrm>
          <a:prstGeom prst="rect">
            <a:avLst/>
          </a:prstGeom>
          <a:solidFill>
            <a:srgbClr val="FFC124"/>
          </a:solidFill>
          <a:ln>
            <a:solidFill>
              <a:srgbClr val="FFC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8E81950-9290-0A68-1CC9-E54B7069B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27654" y="6336913"/>
            <a:ext cx="1046213" cy="5210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C6AFAB8-BB79-1433-A192-DB310D6B8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5379" y="6378678"/>
            <a:ext cx="894332" cy="43755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D197B3E-0FD7-E86E-FDC2-9264A64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93818" y="6432054"/>
            <a:ext cx="759645" cy="37197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FB410C4-3101-E6E2-19B8-F254C6EC4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58914" y="6401633"/>
            <a:ext cx="923064" cy="45161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D0FAFB6-1BF9-0A01-F498-553C90EFB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181978" y="6432054"/>
            <a:ext cx="785315" cy="3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5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1164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8316-851F-8DE6-4591-35460154EE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980" y="1896469"/>
            <a:ext cx="9165116" cy="10581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124"/>
                </a:solidFill>
              </a:defRPr>
            </a:lvl1pPr>
          </a:lstStyle>
          <a:p>
            <a:r>
              <a:rPr lang="en-US" dirty="0"/>
              <a:t>SECTION TITLE SLIDE</a:t>
            </a:r>
            <a:endParaRPr lang="en-Z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651178-C30B-9F00-EF0F-ECC29F8AF6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70" y="290172"/>
            <a:ext cx="2431055" cy="86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5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PSS Content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35608"/>
          </a:xfrm>
          <a:prstGeom prst="rect">
            <a:avLst/>
          </a:prstGeom>
          <a:solidFill>
            <a:srgbClr val="116443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1426464"/>
            <a:ext cx="12191695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41248" y="420624"/>
            <a:ext cx="6903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3000" dirty="0"/>
          </a:p>
        </p:txBody>
      </p:sp>
      <p:sp>
        <p:nvSpPr>
          <p:cNvPr id="6" name="Text 2"/>
          <p:cNvSpPr>
            <a:spLocks noGrp="1"/>
          </p:cNvSpPr>
          <p:nvPr>
            <p:ph idx="1"/>
          </p:nvPr>
        </p:nvSpPr>
        <p:spPr>
          <a:xfrm>
            <a:off x="1161288" y="1901952"/>
            <a:ext cx="9890760" cy="4023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292608" indent="-292608" algn="l">
              <a:spcAft>
                <a:spcPts val="800"/>
              </a:spcAft>
              <a:buClr>
                <a:schemeClr val="accent2"/>
              </a:buClr>
              <a:buChar char="•"/>
              <a:defRPr sz="2300">
                <a:solidFill>
                  <a:schemeClr val="tx1"/>
                </a:solidFill>
                <a:latin typeface="+mn-lt"/>
              </a:defRPr>
            </a:lvl1pPr>
            <a:lvl2pPr marL="612648" indent="-292608" algn="l">
              <a:spcAft>
                <a:spcPts val="800"/>
              </a:spcAft>
              <a:buClr>
                <a:schemeClr val="accent2"/>
              </a:buClr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932688" indent="-292608" algn="l">
              <a:spcAft>
                <a:spcPts val="800"/>
              </a:spcAft>
              <a:buClr>
                <a:schemeClr val="accent2"/>
              </a:buClr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25272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7276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280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21284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253288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85292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lvl="0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Click to edit Master text styles</a:t>
            </a:r>
          </a:p>
          <a:p>
            <a:pPr lvl="1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Second level</a:t>
            </a:r>
          </a:p>
          <a:p>
            <a:pPr lvl="2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Third level</a:t>
            </a:r>
          </a:p>
        </p:txBody>
      </p:sp>
      <p:sp>
        <p:nvSpPr>
          <p:cNvPr id="7" name="Text 2"/>
          <p:cNvSpPr/>
          <p:nvPr/>
        </p:nvSpPr>
        <p:spPr>
          <a:xfrm>
            <a:off x="914400" y="645566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ln>
                  <a:solidFill>
                    <a:srgbClr val="189ABE"/>
                  </a:solidFill>
                </a:ln>
                <a:solidFill>
                  <a:srgbClr val="189AB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APSS CONGRESS 2026 ·  KZN, SOUTH AFRICA</a:t>
            </a:r>
            <a:endParaRPr lang="en-US" sz="1100" dirty="0">
              <a:ln>
                <a:solidFill>
                  <a:srgbClr val="189ABE"/>
                </a:solidFill>
              </a:ln>
              <a:solidFill>
                <a:srgbClr val="189ABE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E7E67E-EF6C-7F65-3398-51E747A360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70" y="290172"/>
            <a:ext cx="2431055" cy="86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671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APSS Content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35608"/>
          </a:xfrm>
          <a:prstGeom prst="rect">
            <a:avLst/>
          </a:prstGeom>
          <a:solidFill>
            <a:srgbClr val="116443"/>
          </a:solidFill>
          <a:ln w="12700">
            <a:solidFill>
              <a:srgbClr val="1589C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1426464"/>
            <a:ext cx="12191695" cy="64008"/>
          </a:xfrm>
          <a:prstGeom prst="rect">
            <a:avLst/>
          </a:prstGeom>
          <a:solidFill>
            <a:srgbClr val="F2A51F"/>
          </a:solidFill>
          <a:ln w="12700">
            <a:solidFill>
              <a:srgbClr val="F2A51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>
            <a:spLocks noGrp="1"/>
          </p:cNvSpPr>
          <p:nvPr>
            <p:ph type="title"/>
          </p:nvPr>
        </p:nvSpPr>
        <p:spPr>
          <a:xfrm>
            <a:off x="841248" y="420624"/>
            <a:ext cx="690372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0" indent="0" algn="l">
              <a:buNone/>
              <a:def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Aptos Display" pitchFamily="34" charset="0"/>
              </a:rPr>
              <a:t>Click to edit Master title style</a:t>
            </a:r>
            <a:endParaRPr lang="en-US" sz="3000" dirty="0"/>
          </a:p>
        </p:txBody>
      </p:sp>
      <p:sp>
        <p:nvSpPr>
          <p:cNvPr id="6" name="Text 2"/>
          <p:cNvSpPr>
            <a:spLocks noGrp="1"/>
          </p:cNvSpPr>
          <p:nvPr>
            <p:ph idx="1"/>
          </p:nvPr>
        </p:nvSpPr>
        <p:spPr>
          <a:xfrm>
            <a:off x="1161288" y="1901952"/>
            <a:ext cx="9890760" cy="40233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>
            <a:lvl1pPr marL="292608" indent="-292608" algn="l">
              <a:spcAft>
                <a:spcPts val="800"/>
              </a:spcAft>
              <a:buClr>
                <a:schemeClr val="accent2"/>
              </a:buClr>
              <a:buChar char="•"/>
              <a:defRPr sz="2300">
                <a:solidFill>
                  <a:schemeClr val="tx1"/>
                </a:solidFill>
                <a:latin typeface="+mn-lt"/>
              </a:defRPr>
            </a:lvl1pPr>
            <a:lvl2pPr marL="612648" indent="-292608" algn="l">
              <a:spcAft>
                <a:spcPts val="800"/>
              </a:spcAft>
              <a:buClr>
                <a:schemeClr val="accent2"/>
              </a:buClr>
              <a:buChar char="–"/>
              <a:defRPr sz="2100">
                <a:solidFill>
                  <a:schemeClr val="tx1"/>
                </a:solidFill>
                <a:latin typeface="+mn-lt"/>
              </a:defRPr>
            </a:lvl2pPr>
            <a:lvl3pPr marL="932688" indent="-292608" algn="l">
              <a:spcAft>
                <a:spcPts val="800"/>
              </a:spcAft>
              <a:buClr>
                <a:schemeClr val="accent2"/>
              </a:buClr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25272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57276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5pPr>
            <a:lvl6pPr marL="189280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21284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7pPr>
            <a:lvl8pPr marL="2532888" indent="-292608" algn="l">
              <a:spcAft>
                <a:spcPts val="800"/>
              </a:spcAft>
              <a:buClr>
                <a:schemeClr val="accent2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2852928" indent="-292608" algn="l">
              <a:spcAft>
                <a:spcPts val="800"/>
              </a:spcAft>
              <a:buClr>
                <a:schemeClr val="accent2"/>
              </a:buClr>
              <a:buChar char="•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lvl="0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Click to edit Master text styles</a:t>
            </a:r>
          </a:p>
          <a:p>
            <a:pPr lvl="1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Second level</a:t>
            </a:r>
          </a:p>
          <a:p>
            <a:pPr lvl="2" algn="l"/>
            <a:r>
              <a:rPr lang="en-US" sz="2300">
                <a:solidFill>
                  <a:srgbClr val="1D2633"/>
                </a:solidFill>
                <a:latin typeface="Aptos" pitchFamily="34" charset="0"/>
              </a:rPr>
              <a:t>Third level</a:t>
            </a:r>
          </a:p>
        </p:txBody>
      </p:sp>
      <p:sp>
        <p:nvSpPr>
          <p:cNvPr id="7" name="Text 2"/>
          <p:cNvSpPr/>
          <p:nvPr/>
        </p:nvSpPr>
        <p:spPr>
          <a:xfrm>
            <a:off x="914400" y="6455664"/>
            <a:ext cx="5120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ln>
                  <a:solidFill>
                    <a:srgbClr val="189ABE"/>
                  </a:solidFill>
                </a:ln>
                <a:solidFill>
                  <a:srgbClr val="189AB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APSS CONGRESS 2026 ·  KZN, SOUTH AFRICA</a:t>
            </a:r>
            <a:endParaRPr lang="en-US" sz="1100" dirty="0">
              <a:ln>
                <a:solidFill>
                  <a:srgbClr val="189ABE"/>
                </a:solidFill>
              </a:ln>
              <a:solidFill>
                <a:srgbClr val="189ABE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E7E67E-EF6C-7F65-3398-51E747A360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70" y="290172"/>
            <a:ext cx="2431055" cy="86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- Thank you &amp; Acknowledgments">
    <p:bg>
      <p:bgPr>
        <a:solidFill>
          <a:srgbClr val="1164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78316-851F-8DE6-4591-35460154EE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980" y="1896469"/>
            <a:ext cx="9165116" cy="10581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124"/>
                </a:solidFill>
              </a:defRPr>
            </a:lvl1pPr>
          </a:lstStyle>
          <a:p>
            <a:r>
              <a:rPr lang="en-US" dirty="0"/>
              <a:t>THANK YOU &amp; ACKNOWLEDGMENTS</a:t>
            </a:r>
            <a:endParaRPr lang="en-Z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651178-C30B-9F00-EF0F-ECC29F8AF6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170" y="290172"/>
            <a:ext cx="2431055" cy="86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4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70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50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D453A-E30B-281D-2D09-33A69866A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794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5D0B-7478-7D87-19A5-028B9A4D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24DEB-5E59-E0B5-16E9-25D1BDBB9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3012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0C8AD-48BE-A75F-14B8-9EE3EA8B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47412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Kerry Firmani</dc:creator>
  <cp:lastModifiedBy>Kerry Firmani</cp:lastModifiedBy>
  <cp:revision>2</cp:revision>
  <dcterms:created xsi:type="dcterms:W3CDTF">2026-10-07T07:07:42Z</dcterms:created>
  <dcterms:modified xsi:type="dcterms:W3CDTF">2026-10-16T12:39:55Z</dcterms:modified>
</cp:coreProperties>
</file>